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6" r:id="rId9"/>
    <p:sldId id="282" r:id="rId10"/>
    <p:sldId id="270" r:id="rId11"/>
    <p:sldId id="281" r:id="rId12"/>
    <p:sldId id="272" r:id="rId13"/>
    <p:sldId id="269" r:id="rId14"/>
    <p:sldId id="271" r:id="rId15"/>
    <p:sldId id="273" r:id="rId16"/>
    <p:sldId id="274" r:id="rId17"/>
    <p:sldId id="283" r:id="rId18"/>
    <p:sldId id="276" r:id="rId19"/>
    <p:sldId id="277" r:id="rId20"/>
    <p:sldId id="279" r:id="rId21"/>
    <p:sldId id="278" r:id="rId22"/>
    <p:sldId id="284" r:id="rId23"/>
    <p:sldId id="280" r:id="rId24"/>
    <p:sldId id="285" r:id="rId25"/>
    <p:sldId id="286" r:id="rId26"/>
    <p:sldId id="287" r:id="rId27"/>
    <p:sldId id="288" r:id="rId28"/>
    <p:sldId id="289" r:id="rId29"/>
    <p:sldId id="290" r:id="rId30"/>
    <p:sldId id="26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5C03C8-89C2-48A8-97D7-D8894F06F53D}" v="69" dt="2023-10-10T19:37:23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 abbas" userId="4145cf578ebc6580" providerId="LiveId" clId="{CC5C03C8-89C2-48A8-97D7-D8894F06F53D}"/>
    <pc:docChg chg="undo custSel addSld delSld modSld sldOrd">
      <pc:chgData name="saman abbas" userId="4145cf578ebc6580" providerId="LiveId" clId="{CC5C03C8-89C2-48A8-97D7-D8894F06F53D}" dt="2023-10-10T19:42:37.206" v="2563" actId="20577"/>
      <pc:docMkLst>
        <pc:docMk/>
      </pc:docMkLst>
      <pc:sldChg chg="modSp mod">
        <pc:chgData name="saman abbas" userId="4145cf578ebc6580" providerId="LiveId" clId="{CC5C03C8-89C2-48A8-97D7-D8894F06F53D}" dt="2023-10-10T18:46:28.693" v="1003" actId="5793"/>
        <pc:sldMkLst>
          <pc:docMk/>
          <pc:sldMk cId="1149727619" sldId="259"/>
        </pc:sldMkLst>
        <pc:spChg chg="mod">
          <ac:chgData name="saman abbas" userId="4145cf578ebc6580" providerId="LiveId" clId="{CC5C03C8-89C2-48A8-97D7-D8894F06F53D}" dt="2023-10-10T18:20:00.860" v="45" actId="1076"/>
          <ac:spMkLst>
            <pc:docMk/>
            <pc:sldMk cId="1149727619" sldId="259"/>
            <ac:spMk id="2" creationId="{00000000-0000-0000-0000-000000000000}"/>
          </ac:spMkLst>
        </pc:spChg>
        <pc:spChg chg="mod">
          <ac:chgData name="saman abbas" userId="4145cf578ebc6580" providerId="LiveId" clId="{CC5C03C8-89C2-48A8-97D7-D8894F06F53D}" dt="2023-10-10T18:46:28.693" v="1003" actId="5793"/>
          <ac:spMkLst>
            <pc:docMk/>
            <pc:sldMk cId="1149727619" sldId="259"/>
            <ac:spMk id="3" creationId="{00000000-0000-0000-0000-000000000000}"/>
          </ac:spMkLst>
        </pc:spChg>
      </pc:sldChg>
      <pc:sldChg chg="addSp delSp modSp mod">
        <pc:chgData name="saman abbas" userId="4145cf578ebc6580" providerId="LiveId" clId="{CC5C03C8-89C2-48A8-97D7-D8894F06F53D}" dt="2023-10-10T19:22:50.250" v="1642" actId="1076"/>
        <pc:sldMkLst>
          <pc:docMk/>
          <pc:sldMk cId="355816684" sldId="260"/>
        </pc:sldMkLst>
        <pc:spChg chg="mod">
          <ac:chgData name="saman abbas" userId="4145cf578ebc6580" providerId="LiveId" clId="{CC5C03C8-89C2-48A8-97D7-D8894F06F53D}" dt="2023-10-10T18:23:26.753" v="232" actId="1076"/>
          <ac:spMkLst>
            <pc:docMk/>
            <pc:sldMk cId="355816684" sldId="260"/>
            <ac:spMk id="2" creationId="{00000000-0000-0000-0000-000000000000}"/>
          </ac:spMkLst>
        </pc:spChg>
        <pc:spChg chg="mod">
          <ac:chgData name="saman abbas" userId="4145cf578ebc6580" providerId="LiveId" clId="{CC5C03C8-89C2-48A8-97D7-D8894F06F53D}" dt="2023-10-10T18:43:33.975" v="872" actId="27636"/>
          <ac:spMkLst>
            <pc:docMk/>
            <pc:sldMk cId="355816684" sldId="260"/>
            <ac:spMk id="3" creationId="{00000000-0000-0000-0000-000000000000}"/>
          </ac:spMkLst>
        </pc:spChg>
        <pc:spChg chg="add del mod">
          <ac:chgData name="saman abbas" userId="4145cf578ebc6580" providerId="LiveId" clId="{CC5C03C8-89C2-48A8-97D7-D8894F06F53D}" dt="2023-10-10T18:15:30.644" v="23"/>
          <ac:spMkLst>
            <pc:docMk/>
            <pc:sldMk cId="355816684" sldId="260"/>
            <ac:spMk id="4" creationId="{A6AA3C07-C764-49FE-0B7B-922ED16A3E0F}"/>
          </ac:spMkLst>
        </pc:spChg>
        <pc:spChg chg="add del mod">
          <ac:chgData name="saman abbas" userId="4145cf578ebc6580" providerId="LiveId" clId="{CC5C03C8-89C2-48A8-97D7-D8894F06F53D}" dt="2023-10-10T18:15:30.644" v="23"/>
          <ac:spMkLst>
            <pc:docMk/>
            <pc:sldMk cId="355816684" sldId="260"/>
            <ac:spMk id="5" creationId="{F2D71A87-7701-DF09-354E-A9E2EDC6B70B}"/>
          </ac:spMkLst>
        </pc:spChg>
        <pc:picChg chg="add mod">
          <ac:chgData name="saman abbas" userId="4145cf578ebc6580" providerId="LiveId" clId="{CC5C03C8-89C2-48A8-97D7-D8894F06F53D}" dt="2023-10-10T19:22:50.250" v="1642" actId="1076"/>
          <ac:picMkLst>
            <pc:docMk/>
            <pc:sldMk cId="355816684" sldId="260"/>
            <ac:picMk id="6" creationId="{F7C64857-B41C-048E-4B8B-EBF4B44094C7}"/>
          </ac:picMkLst>
        </pc:picChg>
        <pc:picChg chg="add del mod">
          <ac:chgData name="saman abbas" userId="4145cf578ebc6580" providerId="LiveId" clId="{CC5C03C8-89C2-48A8-97D7-D8894F06F53D}" dt="2023-10-10T18:15:30.644" v="23"/>
          <ac:picMkLst>
            <pc:docMk/>
            <pc:sldMk cId="355816684" sldId="260"/>
            <ac:picMk id="1026" creationId="{6B7AF7C5-C1F5-F6AF-2904-930E86250D47}"/>
          </ac:picMkLst>
        </pc:picChg>
      </pc:sldChg>
      <pc:sldChg chg="addSp modSp mod">
        <pc:chgData name="saman abbas" userId="4145cf578ebc6580" providerId="LiveId" clId="{CC5C03C8-89C2-48A8-97D7-D8894F06F53D}" dt="2023-10-10T18:50:44.718" v="1068" actId="1076"/>
        <pc:sldMkLst>
          <pc:docMk/>
          <pc:sldMk cId="1853204094" sldId="262"/>
        </pc:sldMkLst>
        <pc:spChg chg="mod">
          <ac:chgData name="saman abbas" userId="4145cf578ebc6580" providerId="LiveId" clId="{CC5C03C8-89C2-48A8-97D7-D8894F06F53D}" dt="2023-10-10T18:44:05.290" v="876" actId="1076"/>
          <ac:spMkLst>
            <pc:docMk/>
            <pc:sldMk cId="1853204094" sldId="262"/>
            <ac:spMk id="2" creationId="{00000000-0000-0000-0000-000000000000}"/>
          </ac:spMkLst>
        </pc:spChg>
        <pc:spChg chg="add mod">
          <ac:chgData name="saman abbas" userId="4145cf578ebc6580" providerId="LiveId" clId="{CC5C03C8-89C2-48A8-97D7-D8894F06F53D}" dt="2023-10-10T18:49:39.199" v="1054" actId="1076"/>
          <ac:spMkLst>
            <pc:docMk/>
            <pc:sldMk cId="1853204094" sldId="262"/>
            <ac:spMk id="3" creationId="{0330B5DA-F0B9-9007-F41E-F418A2737FC9}"/>
          </ac:spMkLst>
        </pc:spChg>
        <pc:spChg chg="add mod">
          <ac:chgData name="saman abbas" userId="4145cf578ebc6580" providerId="LiveId" clId="{CC5C03C8-89C2-48A8-97D7-D8894F06F53D}" dt="2023-10-10T18:50:07.564" v="1059" actId="1076"/>
          <ac:spMkLst>
            <pc:docMk/>
            <pc:sldMk cId="1853204094" sldId="262"/>
            <ac:spMk id="6" creationId="{CE4B5637-C180-C01E-DF80-4C519050F749}"/>
          </ac:spMkLst>
        </pc:spChg>
        <pc:spChg chg="add mod">
          <ac:chgData name="saman abbas" userId="4145cf578ebc6580" providerId="LiveId" clId="{CC5C03C8-89C2-48A8-97D7-D8894F06F53D}" dt="2023-10-10T18:50:44.718" v="1068" actId="1076"/>
          <ac:spMkLst>
            <pc:docMk/>
            <pc:sldMk cId="1853204094" sldId="262"/>
            <ac:spMk id="7" creationId="{39DFCB22-FF5A-F3FC-DCDC-DE92E9455379}"/>
          </ac:spMkLst>
        </pc:spChg>
        <pc:spChg chg="mod">
          <ac:chgData name="saman abbas" userId="4145cf578ebc6580" providerId="LiveId" clId="{CC5C03C8-89C2-48A8-97D7-D8894F06F53D}" dt="2023-10-10T18:49:24.076" v="1051" actId="1076"/>
          <ac:spMkLst>
            <pc:docMk/>
            <pc:sldMk cId="1853204094" sldId="262"/>
            <ac:spMk id="19" creationId="{00000000-0000-0000-0000-000000000000}"/>
          </ac:spMkLst>
        </pc:spChg>
        <pc:spChg chg="mod">
          <ac:chgData name="saman abbas" userId="4145cf578ebc6580" providerId="LiveId" clId="{CC5C03C8-89C2-48A8-97D7-D8894F06F53D}" dt="2023-10-10T18:49:30.400" v="1052" actId="1076"/>
          <ac:spMkLst>
            <pc:docMk/>
            <pc:sldMk cId="1853204094" sldId="262"/>
            <ac:spMk id="22" creationId="{00000000-0000-0000-0000-000000000000}"/>
          </ac:spMkLst>
        </pc:spChg>
        <pc:picChg chg="add mod">
          <ac:chgData name="saman abbas" userId="4145cf578ebc6580" providerId="LiveId" clId="{CC5C03C8-89C2-48A8-97D7-D8894F06F53D}" dt="2023-10-10T18:49:49.935" v="1057" actId="1076"/>
          <ac:picMkLst>
            <pc:docMk/>
            <pc:sldMk cId="1853204094" sldId="262"/>
            <ac:picMk id="4" creationId="{94AE1F37-8789-2293-F04B-850B5C9E3925}"/>
          </ac:picMkLst>
        </pc:picChg>
        <pc:picChg chg="mod">
          <ac:chgData name="saman abbas" userId="4145cf578ebc6580" providerId="LiveId" clId="{CC5C03C8-89C2-48A8-97D7-D8894F06F53D}" dt="2023-10-10T18:49:34.370" v="1053" actId="1076"/>
          <ac:picMkLst>
            <pc:docMk/>
            <pc:sldMk cId="1853204094" sldId="262"/>
            <ac:picMk id="5" creationId="{00000000-0000-0000-0000-000000000000}"/>
          </ac:picMkLst>
        </pc:picChg>
      </pc:sldChg>
      <pc:sldChg chg="addSp delSp modSp del mod">
        <pc:chgData name="saman abbas" userId="4145cf578ebc6580" providerId="LiveId" clId="{CC5C03C8-89C2-48A8-97D7-D8894F06F53D}" dt="2023-10-10T18:50:48.984" v="1069" actId="47"/>
        <pc:sldMkLst>
          <pc:docMk/>
          <pc:sldMk cId="2708469618" sldId="263"/>
        </pc:sldMkLst>
        <pc:spChg chg="add mod">
          <ac:chgData name="saman abbas" userId="4145cf578ebc6580" providerId="LiveId" clId="{CC5C03C8-89C2-48A8-97D7-D8894F06F53D}" dt="2023-10-10T18:47:25.362" v="1042" actId="1076"/>
          <ac:spMkLst>
            <pc:docMk/>
            <pc:sldMk cId="2708469618" sldId="263"/>
            <ac:spMk id="2" creationId="{36DBA9FD-D1F2-C41C-3397-467D2F583852}"/>
          </ac:spMkLst>
        </pc:spChg>
        <pc:spChg chg="add del mod">
          <ac:chgData name="saman abbas" userId="4145cf578ebc6580" providerId="LiveId" clId="{CC5C03C8-89C2-48A8-97D7-D8894F06F53D}" dt="2023-10-10T18:50:28.106" v="1065" actId="21"/>
          <ac:spMkLst>
            <pc:docMk/>
            <pc:sldMk cId="2708469618" sldId="263"/>
            <ac:spMk id="4" creationId="{1A653E79-C739-4D02-CF0E-DE7CEDDB9E48}"/>
          </ac:spMkLst>
        </pc:spChg>
        <pc:spChg chg="add mod">
          <ac:chgData name="saman abbas" userId="4145cf578ebc6580" providerId="LiveId" clId="{CC5C03C8-89C2-48A8-97D7-D8894F06F53D}" dt="2023-10-10T18:50:37.533" v="1066" actId="21"/>
          <ac:spMkLst>
            <pc:docMk/>
            <pc:sldMk cId="2708469618" sldId="263"/>
            <ac:spMk id="6" creationId="{F57D8155-2BC1-F4A6-6B1E-DEA5BE974709}"/>
          </ac:spMkLst>
        </pc:spChg>
        <pc:spChg chg="add del">
          <ac:chgData name="saman abbas" userId="4145cf578ebc6580" providerId="LiveId" clId="{CC5C03C8-89C2-48A8-97D7-D8894F06F53D}" dt="2023-10-10T18:50:37.533" v="1066" actId="21"/>
          <ac:spMkLst>
            <pc:docMk/>
            <pc:sldMk cId="2708469618" sldId="263"/>
            <ac:spMk id="9" creationId="{00000000-0000-0000-0000-000000000000}"/>
          </ac:spMkLst>
        </pc:spChg>
        <pc:picChg chg="del">
          <ac:chgData name="saman abbas" userId="4145cf578ebc6580" providerId="LiveId" clId="{CC5C03C8-89C2-48A8-97D7-D8894F06F53D}" dt="2023-10-10T18:49:43.481" v="1055" actId="21"/>
          <ac:picMkLst>
            <pc:docMk/>
            <pc:sldMk cId="2708469618" sldId="263"/>
            <ac:picMk id="5" creationId="{00000000-0000-0000-0000-000000000000}"/>
          </ac:picMkLst>
        </pc:picChg>
      </pc:sldChg>
      <pc:sldChg chg="addSp modSp mod">
        <pc:chgData name="saman abbas" userId="4145cf578ebc6580" providerId="LiveId" clId="{CC5C03C8-89C2-48A8-97D7-D8894F06F53D}" dt="2023-10-10T18:52:42.915" v="1082" actId="1076"/>
        <pc:sldMkLst>
          <pc:docMk/>
          <pc:sldMk cId="3596710687" sldId="264"/>
        </pc:sldMkLst>
        <pc:spChg chg="add mod">
          <ac:chgData name="saman abbas" userId="4145cf578ebc6580" providerId="LiveId" clId="{CC5C03C8-89C2-48A8-97D7-D8894F06F53D}" dt="2023-10-10T18:52:16.425" v="1078" actId="1076"/>
          <ac:spMkLst>
            <pc:docMk/>
            <pc:sldMk cId="3596710687" sldId="264"/>
            <ac:spMk id="2" creationId="{7623936E-D03F-8EE9-552E-CE3E826C8FDB}"/>
          </ac:spMkLst>
        </pc:spChg>
        <pc:spChg chg="add mod">
          <ac:chgData name="saman abbas" userId="4145cf578ebc6580" providerId="LiveId" clId="{CC5C03C8-89C2-48A8-97D7-D8894F06F53D}" dt="2023-10-10T18:52:42.915" v="1082" actId="1076"/>
          <ac:spMkLst>
            <pc:docMk/>
            <pc:sldMk cId="3596710687" sldId="264"/>
            <ac:spMk id="4" creationId="{ED6725DB-6B08-0CEC-6D6F-602EA2DB7D0B}"/>
          </ac:spMkLst>
        </pc:spChg>
        <pc:spChg chg="mod">
          <ac:chgData name="saman abbas" userId="4145cf578ebc6580" providerId="LiveId" clId="{CC5C03C8-89C2-48A8-97D7-D8894F06F53D}" dt="2023-10-10T18:51:14.851" v="1074" actId="1076"/>
          <ac:spMkLst>
            <pc:docMk/>
            <pc:sldMk cId="3596710687" sldId="264"/>
            <ac:spMk id="6" creationId="{00000000-0000-0000-0000-000000000000}"/>
          </ac:spMkLst>
        </pc:spChg>
        <pc:spChg chg="mod">
          <ac:chgData name="saman abbas" userId="4145cf578ebc6580" providerId="LiveId" clId="{CC5C03C8-89C2-48A8-97D7-D8894F06F53D}" dt="2023-10-10T18:50:57.808" v="1071" actId="1076"/>
          <ac:spMkLst>
            <pc:docMk/>
            <pc:sldMk cId="3596710687" sldId="264"/>
            <ac:spMk id="7" creationId="{00000000-0000-0000-0000-000000000000}"/>
          </ac:spMkLst>
        </pc:spChg>
        <pc:picChg chg="add mod">
          <ac:chgData name="saman abbas" userId="4145cf578ebc6580" providerId="LiveId" clId="{CC5C03C8-89C2-48A8-97D7-D8894F06F53D}" dt="2023-10-10T18:52:19.980" v="1079" actId="1076"/>
          <ac:picMkLst>
            <pc:docMk/>
            <pc:sldMk cId="3596710687" sldId="264"/>
            <ac:picMk id="3" creationId="{C767E120-C564-3DFB-F365-6DFEF9053CEA}"/>
          </ac:picMkLst>
        </pc:picChg>
        <pc:picChg chg="mod">
          <ac:chgData name="saman abbas" userId="4145cf578ebc6580" providerId="LiveId" clId="{CC5C03C8-89C2-48A8-97D7-D8894F06F53D}" dt="2023-10-10T18:50:53.088" v="1070" actId="1076"/>
          <ac:picMkLst>
            <pc:docMk/>
            <pc:sldMk cId="3596710687" sldId="264"/>
            <ac:picMk id="5" creationId="{00000000-0000-0000-0000-000000000000}"/>
          </ac:picMkLst>
        </pc:picChg>
      </pc:sldChg>
      <pc:sldChg chg="addSp delSp modSp del mod">
        <pc:chgData name="saman abbas" userId="4145cf578ebc6580" providerId="LiveId" clId="{CC5C03C8-89C2-48A8-97D7-D8894F06F53D}" dt="2023-10-10T18:52:51.342" v="1083" actId="47"/>
        <pc:sldMkLst>
          <pc:docMk/>
          <pc:sldMk cId="2460341615" sldId="265"/>
        </pc:sldMkLst>
        <pc:spChg chg="add mod">
          <ac:chgData name="saman abbas" userId="4145cf578ebc6580" providerId="LiveId" clId="{CC5C03C8-89C2-48A8-97D7-D8894F06F53D}" dt="2023-10-10T18:47:36.675" v="1045" actId="1076"/>
          <ac:spMkLst>
            <pc:docMk/>
            <pc:sldMk cId="2460341615" sldId="265"/>
            <ac:spMk id="2" creationId="{D3498B84-CFC8-D5DA-1D89-D71AA6F9B360}"/>
          </ac:spMkLst>
        </pc:spChg>
        <pc:spChg chg="del">
          <ac:chgData name="saman abbas" userId="4145cf578ebc6580" providerId="LiveId" clId="{CC5C03C8-89C2-48A8-97D7-D8894F06F53D}" dt="2023-10-10T18:52:32.815" v="1080" actId="21"/>
          <ac:spMkLst>
            <pc:docMk/>
            <pc:sldMk cId="2460341615" sldId="265"/>
            <ac:spMk id="4" creationId="{00000000-0000-0000-0000-000000000000}"/>
          </ac:spMkLst>
        </pc:spChg>
        <pc:spChg chg="add mod">
          <ac:chgData name="saman abbas" userId="4145cf578ebc6580" providerId="LiveId" clId="{CC5C03C8-89C2-48A8-97D7-D8894F06F53D}" dt="2023-10-10T18:52:32.815" v="1080" actId="21"/>
          <ac:spMkLst>
            <pc:docMk/>
            <pc:sldMk cId="2460341615" sldId="265"/>
            <ac:spMk id="9" creationId="{F781AF65-016F-C3C0-6095-F1A4A250F09F}"/>
          </ac:spMkLst>
        </pc:spChg>
        <pc:picChg chg="del">
          <ac:chgData name="saman abbas" userId="4145cf578ebc6580" providerId="LiveId" clId="{CC5C03C8-89C2-48A8-97D7-D8894F06F53D}" dt="2023-10-10T18:52:06.655" v="1075" actId="21"/>
          <ac:picMkLst>
            <pc:docMk/>
            <pc:sldMk cId="2460341615" sldId="265"/>
            <ac:picMk id="5" creationId="{00000000-0000-0000-0000-000000000000}"/>
          </ac:picMkLst>
        </pc:picChg>
      </pc:sldChg>
      <pc:sldChg chg="addSp modSp mod">
        <pc:chgData name="saman abbas" userId="4145cf578ebc6580" providerId="LiveId" clId="{CC5C03C8-89C2-48A8-97D7-D8894F06F53D}" dt="2023-10-10T18:47:55.480" v="1050"/>
        <pc:sldMkLst>
          <pc:docMk/>
          <pc:sldMk cId="4206161557" sldId="266"/>
        </pc:sldMkLst>
        <pc:spChg chg="add mod">
          <ac:chgData name="saman abbas" userId="4145cf578ebc6580" providerId="LiveId" clId="{CC5C03C8-89C2-48A8-97D7-D8894F06F53D}" dt="2023-10-10T18:47:55.480" v="1050"/>
          <ac:spMkLst>
            <pc:docMk/>
            <pc:sldMk cId="4206161557" sldId="266"/>
            <ac:spMk id="2" creationId="{335EB99E-ABE8-CBEC-30B5-76DB777516C9}"/>
          </ac:spMkLst>
        </pc:spChg>
        <pc:spChg chg="mod">
          <ac:chgData name="saman abbas" userId="4145cf578ebc6580" providerId="LiveId" clId="{CC5C03C8-89C2-48A8-97D7-D8894F06F53D}" dt="2023-10-10T18:47:50.333" v="1049" actId="20577"/>
          <ac:spMkLst>
            <pc:docMk/>
            <pc:sldMk cId="4206161557" sldId="266"/>
            <ac:spMk id="10" creationId="{00000000-0000-0000-0000-000000000000}"/>
          </ac:spMkLst>
        </pc:spChg>
        <pc:picChg chg="mod">
          <ac:chgData name="saman abbas" userId="4145cf578ebc6580" providerId="LiveId" clId="{CC5C03C8-89C2-48A8-97D7-D8894F06F53D}" dt="2023-10-10T18:47:44.987" v="1047" actId="1076"/>
          <ac:picMkLst>
            <pc:docMk/>
            <pc:sldMk cId="4206161557" sldId="266"/>
            <ac:picMk id="4" creationId="{00000000-0000-0000-0000-000000000000}"/>
          </ac:picMkLst>
        </pc:picChg>
      </pc:sldChg>
      <pc:sldChg chg="addSp modSp mod">
        <pc:chgData name="saman abbas" userId="4145cf578ebc6580" providerId="LiveId" clId="{CC5C03C8-89C2-48A8-97D7-D8894F06F53D}" dt="2023-10-10T18:59:24.449" v="1250" actId="1076"/>
        <pc:sldMkLst>
          <pc:docMk/>
          <pc:sldMk cId="2355525463" sldId="269"/>
        </pc:sldMkLst>
        <pc:spChg chg="add mod">
          <ac:chgData name="saman abbas" userId="4145cf578ebc6580" providerId="LiveId" clId="{CC5C03C8-89C2-48A8-97D7-D8894F06F53D}" dt="2023-10-10T18:59:24.449" v="1250" actId="1076"/>
          <ac:spMkLst>
            <pc:docMk/>
            <pc:sldMk cId="2355525463" sldId="269"/>
            <ac:spMk id="2" creationId="{86F6DB77-3084-9EAF-C391-43DB572649DE}"/>
          </ac:spMkLst>
        </pc:spChg>
      </pc:sldChg>
      <pc:sldChg chg="addSp modSp ord">
        <pc:chgData name="saman abbas" userId="4145cf578ebc6580" providerId="LiveId" clId="{CC5C03C8-89C2-48A8-97D7-D8894F06F53D}" dt="2023-10-10T18:58:21.135" v="1213"/>
        <pc:sldMkLst>
          <pc:docMk/>
          <pc:sldMk cId="2822813857" sldId="270"/>
        </pc:sldMkLst>
        <pc:spChg chg="add mod">
          <ac:chgData name="saman abbas" userId="4145cf578ebc6580" providerId="LiveId" clId="{CC5C03C8-89C2-48A8-97D7-D8894F06F53D}" dt="2023-10-10T18:58:21.135" v="1213"/>
          <ac:spMkLst>
            <pc:docMk/>
            <pc:sldMk cId="2822813857" sldId="270"/>
            <ac:spMk id="2" creationId="{628B46DF-4207-6A42-1933-844DF17EFD3B}"/>
          </ac:spMkLst>
        </pc:spChg>
      </pc:sldChg>
      <pc:sldChg chg="addSp modSp mod">
        <pc:chgData name="saman abbas" userId="4145cf578ebc6580" providerId="LiveId" clId="{CC5C03C8-89C2-48A8-97D7-D8894F06F53D}" dt="2023-10-10T19:06:20.294" v="1544" actId="20577"/>
        <pc:sldMkLst>
          <pc:docMk/>
          <pc:sldMk cId="1174508214" sldId="271"/>
        </pc:sldMkLst>
        <pc:spChg chg="add mod">
          <ac:chgData name="saman abbas" userId="4145cf578ebc6580" providerId="LiveId" clId="{CC5C03C8-89C2-48A8-97D7-D8894F06F53D}" dt="2023-10-10T18:59:40.177" v="1251"/>
          <ac:spMkLst>
            <pc:docMk/>
            <pc:sldMk cId="1174508214" sldId="271"/>
            <ac:spMk id="2" creationId="{8F978040-E156-2EF4-69D4-D477E1235457}"/>
          </ac:spMkLst>
        </pc:spChg>
        <pc:spChg chg="add mod">
          <ac:chgData name="saman abbas" userId="4145cf578ebc6580" providerId="LiveId" clId="{CC5C03C8-89C2-48A8-97D7-D8894F06F53D}" dt="2023-10-10T19:06:20.294" v="1544" actId="20577"/>
          <ac:spMkLst>
            <pc:docMk/>
            <pc:sldMk cId="1174508214" sldId="271"/>
            <ac:spMk id="4" creationId="{5B51BB51-E22E-92C7-19EA-4E86E3C42923}"/>
          </ac:spMkLst>
        </pc:spChg>
        <pc:spChg chg="mod">
          <ac:chgData name="saman abbas" userId="4145cf578ebc6580" providerId="LiveId" clId="{CC5C03C8-89C2-48A8-97D7-D8894F06F53D}" dt="2023-10-10T19:05:01.527" v="1500" actId="1076"/>
          <ac:spMkLst>
            <pc:docMk/>
            <pc:sldMk cId="1174508214" sldId="271"/>
            <ac:spMk id="8" creationId="{00000000-0000-0000-0000-000000000000}"/>
          </ac:spMkLst>
        </pc:spChg>
        <pc:picChg chg="add mod">
          <ac:chgData name="saman abbas" userId="4145cf578ebc6580" providerId="LiveId" clId="{CC5C03C8-89C2-48A8-97D7-D8894F06F53D}" dt="2023-10-10T19:05:15.828" v="1504" actId="1076"/>
          <ac:picMkLst>
            <pc:docMk/>
            <pc:sldMk cId="1174508214" sldId="271"/>
            <ac:picMk id="3" creationId="{95B349D7-67A6-99F2-1C82-DF970346E88C}"/>
          </ac:picMkLst>
        </pc:picChg>
      </pc:sldChg>
      <pc:sldChg chg="addSp modSp ord">
        <pc:chgData name="saman abbas" userId="4145cf578ebc6580" providerId="LiveId" clId="{CC5C03C8-89C2-48A8-97D7-D8894F06F53D}" dt="2023-10-10T18:59:55.410" v="1254"/>
        <pc:sldMkLst>
          <pc:docMk/>
          <pc:sldMk cId="3103917791" sldId="272"/>
        </pc:sldMkLst>
        <pc:spChg chg="add mod">
          <ac:chgData name="saman abbas" userId="4145cf578ebc6580" providerId="LiveId" clId="{CC5C03C8-89C2-48A8-97D7-D8894F06F53D}" dt="2023-10-10T18:59:48.815" v="1252"/>
          <ac:spMkLst>
            <pc:docMk/>
            <pc:sldMk cId="3103917791" sldId="272"/>
            <ac:spMk id="2" creationId="{9CC48E03-4FCE-37C3-D7BC-2C6595585944}"/>
          </ac:spMkLst>
        </pc:spChg>
      </pc:sldChg>
      <pc:sldChg chg="addSp delSp modSp mod">
        <pc:chgData name="saman abbas" userId="4145cf578ebc6580" providerId="LiveId" clId="{CC5C03C8-89C2-48A8-97D7-D8894F06F53D}" dt="2023-10-10T19:04:09.255" v="1490" actId="6549"/>
        <pc:sldMkLst>
          <pc:docMk/>
          <pc:sldMk cId="3105769540" sldId="274"/>
        </pc:sldMkLst>
        <pc:spChg chg="add mod">
          <ac:chgData name="saman abbas" userId="4145cf578ebc6580" providerId="LiveId" clId="{CC5C03C8-89C2-48A8-97D7-D8894F06F53D}" dt="2023-10-10T19:04:09.255" v="1490" actId="6549"/>
          <ac:spMkLst>
            <pc:docMk/>
            <pc:sldMk cId="3105769540" sldId="274"/>
            <ac:spMk id="4" creationId="{A85AE148-8919-CF32-9972-C218D32C82B0}"/>
          </ac:spMkLst>
        </pc:spChg>
        <pc:spChg chg="del">
          <ac:chgData name="saman abbas" userId="4145cf578ebc6580" providerId="LiveId" clId="{CC5C03C8-89C2-48A8-97D7-D8894F06F53D}" dt="2023-10-10T19:02:16.014" v="1259" actId="478"/>
          <ac:spMkLst>
            <pc:docMk/>
            <pc:sldMk cId="3105769540" sldId="274"/>
            <ac:spMk id="6" creationId="{00000000-0000-0000-0000-000000000000}"/>
          </ac:spMkLst>
        </pc:spChg>
        <pc:picChg chg="add mod">
          <ac:chgData name="saman abbas" userId="4145cf578ebc6580" providerId="LiveId" clId="{CC5C03C8-89C2-48A8-97D7-D8894F06F53D}" dt="2023-10-10T19:01:57.439" v="1257" actId="1076"/>
          <ac:picMkLst>
            <pc:docMk/>
            <pc:sldMk cId="3105769540" sldId="274"/>
            <ac:picMk id="3" creationId="{CAC54A55-F146-BF0B-7A05-46F4D97CB7CB}"/>
          </ac:picMkLst>
        </pc:picChg>
        <pc:picChg chg="del">
          <ac:chgData name="saman abbas" userId="4145cf578ebc6580" providerId="LiveId" clId="{CC5C03C8-89C2-48A8-97D7-D8894F06F53D}" dt="2023-10-10T19:00:33.009" v="1255" actId="478"/>
          <ac:picMkLst>
            <pc:docMk/>
            <pc:sldMk cId="3105769540" sldId="274"/>
            <ac:picMk id="5" creationId="{00000000-0000-0000-0000-000000000000}"/>
          </ac:picMkLst>
        </pc:picChg>
      </pc:sldChg>
      <pc:sldChg chg="delSp del mod ord">
        <pc:chgData name="saman abbas" userId="4145cf578ebc6580" providerId="LiveId" clId="{CC5C03C8-89C2-48A8-97D7-D8894F06F53D}" dt="2023-10-10T19:06:23.510" v="1545" actId="47"/>
        <pc:sldMkLst>
          <pc:docMk/>
          <pc:sldMk cId="3481482440" sldId="275"/>
        </pc:sldMkLst>
        <pc:picChg chg="del">
          <ac:chgData name="saman abbas" userId="4145cf578ebc6580" providerId="LiveId" clId="{CC5C03C8-89C2-48A8-97D7-D8894F06F53D}" dt="2023-10-10T19:04:42.989" v="1493" actId="21"/>
          <ac:picMkLst>
            <pc:docMk/>
            <pc:sldMk cId="3481482440" sldId="275"/>
            <ac:picMk id="5" creationId="{00000000-0000-0000-0000-000000000000}"/>
          </ac:picMkLst>
        </pc:picChg>
      </pc:sldChg>
      <pc:sldChg chg="addSp delSp modSp mod">
        <pc:chgData name="saman abbas" userId="4145cf578ebc6580" providerId="LiveId" clId="{CC5C03C8-89C2-48A8-97D7-D8894F06F53D}" dt="2023-10-10T19:08:37.136" v="1559" actId="1076"/>
        <pc:sldMkLst>
          <pc:docMk/>
          <pc:sldMk cId="2958428649" sldId="276"/>
        </pc:sldMkLst>
        <pc:spChg chg="mod">
          <ac:chgData name="saman abbas" userId="4145cf578ebc6580" providerId="LiveId" clId="{CC5C03C8-89C2-48A8-97D7-D8894F06F53D}" dt="2023-10-10T19:06:40.993" v="1547" actId="1076"/>
          <ac:spMkLst>
            <pc:docMk/>
            <pc:sldMk cId="2958428649" sldId="276"/>
            <ac:spMk id="6" creationId="{00000000-0000-0000-0000-000000000000}"/>
          </ac:spMkLst>
        </pc:spChg>
        <pc:picChg chg="add mod">
          <ac:chgData name="saman abbas" userId="4145cf578ebc6580" providerId="LiveId" clId="{CC5C03C8-89C2-48A8-97D7-D8894F06F53D}" dt="2023-10-10T19:08:02.490" v="1555" actId="1076"/>
          <ac:picMkLst>
            <pc:docMk/>
            <pc:sldMk cId="2958428649" sldId="276"/>
            <ac:picMk id="3" creationId="{ADE04B76-A2BF-A620-E5EA-FB7A6759884A}"/>
          </ac:picMkLst>
        </pc:picChg>
        <pc:picChg chg="del mod">
          <ac:chgData name="saman abbas" userId="4145cf578ebc6580" providerId="LiveId" clId="{CC5C03C8-89C2-48A8-97D7-D8894F06F53D}" dt="2023-10-10T19:07:51.581" v="1551" actId="478"/>
          <ac:picMkLst>
            <pc:docMk/>
            <pc:sldMk cId="2958428649" sldId="276"/>
            <ac:picMk id="5" creationId="{00000000-0000-0000-0000-000000000000}"/>
          </ac:picMkLst>
        </pc:picChg>
        <pc:picChg chg="add mod">
          <ac:chgData name="saman abbas" userId="4145cf578ebc6580" providerId="LiveId" clId="{CC5C03C8-89C2-48A8-97D7-D8894F06F53D}" dt="2023-10-10T19:08:37.136" v="1559" actId="1076"/>
          <ac:picMkLst>
            <pc:docMk/>
            <pc:sldMk cId="2958428649" sldId="276"/>
            <ac:picMk id="8" creationId="{D752DE20-1BCE-69AD-5481-FE0CE41A59E2}"/>
          </ac:picMkLst>
        </pc:picChg>
      </pc:sldChg>
      <pc:sldChg chg="addSp modSp mod">
        <pc:chgData name="saman abbas" userId="4145cf578ebc6580" providerId="LiveId" clId="{CC5C03C8-89C2-48A8-97D7-D8894F06F53D}" dt="2023-10-10T19:10:47.109" v="1570" actId="1076"/>
        <pc:sldMkLst>
          <pc:docMk/>
          <pc:sldMk cId="3357797729" sldId="277"/>
        </pc:sldMkLst>
        <pc:spChg chg="mod">
          <ac:chgData name="saman abbas" userId="4145cf578ebc6580" providerId="LiveId" clId="{CC5C03C8-89C2-48A8-97D7-D8894F06F53D}" dt="2023-10-10T19:10:38.515" v="1567" actId="1076"/>
          <ac:spMkLst>
            <pc:docMk/>
            <pc:sldMk cId="3357797729" sldId="277"/>
            <ac:spMk id="7" creationId="{00000000-0000-0000-0000-000000000000}"/>
          </ac:spMkLst>
        </pc:spChg>
        <pc:picChg chg="add mod">
          <ac:chgData name="saman abbas" userId="4145cf578ebc6580" providerId="LiveId" clId="{CC5C03C8-89C2-48A8-97D7-D8894F06F53D}" dt="2023-10-10T19:10:47.109" v="1570" actId="1076"/>
          <ac:picMkLst>
            <pc:docMk/>
            <pc:sldMk cId="3357797729" sldId="277"/>
            <ac:picMk id="3" creationId="{8EEE9D33-411F-FBAA-256C-BAB77DF3F606}"/>
          </ac:picMkLst>
        </pc:picChg>
        <pc:picChg chg="mod">
          <ac:chgData name="saman abbas" userId="4145cf578ebc6580" providerId="LiveId" clId="{CC5C03C8-89C2-48A8-97D7-D8894F06F53D}" dt="2023-10-10T19:10:24.375" v="1564" actId="1076"/>
          <ac:picMkLst>
            <pc:docMk/>
            <pc:sldMk cId="3357797729" sldId="277"/>
            <ac:picMk id="5" creationId="{00000000-0000-0000-0000-000000000000}"/>
          </ac:picMkLst>
        </pc:picChg>
      </pc:sldChg>
      <pc:sldChg chg="addSp delSp modSp mod">
        <pc:chgData name="saman abbas" userId="4145cf578ebc6580" providerId="LiveId" clId="{CC5C03C8-89C2-48A8-97D7-D8894F06F53D}" dt="2023-10-10T19:12:51.814" v="1578" actId="478"/>
        <pc:sldMkLst>
          <pc:docMk/>
          <pc:sldMk cId="1147830542" sldId="279"/>
        </pc:sldMkLst>
        <pc:spChg chg="del mod">
          <ac:chgData name="saman abbas" userId="4145cf578ebc6580" providerId="LiveId" clId="{CC5C03C8-89C2-48A8-97D7-D8894F06F53D}" dt="2023-10-10T19:12:51.814" v="1578" actId="478"/>
          <ac:spMkLst>
            <pc:docMk/>
            <pc:sldMk cId="1147830542" sldId="279"/>
            <ac:spMk id="8" creationId="{00000000-0000-0000-0000-000000000000}"/>
          </ac:spMkLst>
        </pc:spChg>
        <pc:picChg chg="add mod">
          <ac:chgData name="saman abbas" userId="4145cf578ebc6580" providerId="LiveId" clId="{CC5C03C8-89C2-48A8-97D7-D8894F06F53D}" dt="2023-10-10T19:12:47.728" v="1576" actId="1076"/>
          <ac:picMkLst>
            <pc:docMk/>
            <pc:sldMk cId="1147830542" sldId="279"/>
            <ac:picMk id="3" creationId="{947F5A15-4BE0-1F21-CCDF-CF09545650EC}"/>
          </ac:picMkLst>
        </pc:picChg>
        <pc:picChg chg="del mod">
          <ac:chgData name="saman abbas" userId="4145cf578ebc6580" providerId="LiveId" clId="{CC5C03C8-89C2-48A8-97D7-D8894F06F53D}" dt="2023-10-10T19:12:43.873" v="1575" actId="478"/>
          <ac:picMkLst>
            <pc:docMk/>
            <pc:sldMk cId="1147830542" sldId="279"/>
            <ac:picMk id="6" creationId="{00000000-0000-0000-0000-000000000000}"/>
          </ac:picMkLst>
        </pc:picChg>
      </pc:sldChg>
      <pc:sldChg chg="addSp delSp modSp mod">
        <pc:chgData name="saman abbas" userId="4145cf578ebc6580" providerId="LiveId" clId="{CC5C03C8-89C2-48A8-97D7-D8894F06F53D}" dt="2023-10-10T19:16:46.015" v="1603" actId="1440"/>
        <pc:sldMkLst>
          <pc:docMk/>
          <pc:sldMk cId="4188904950" sldId="280"/>
        </pc:sldMkLst>
        <pc:spChg chg="del">
          <ac:chgData name="saman abbas" userId="4145cf578ebc6580" providerId="LiveId" clId="{CC5C03C8-89C2-48A8-97D7-D8894F06F53D}" dt="2023-10-10T19:15:19.465" v="1587" actId="478"/>
          <ac:spMkLst>
            <pc:docMk/>
            <pc:sldMk cId="4188904950" sldId="280"/>
            <ac:spMk id="6" creationId="{00000000-0000-0000-0000-000000000000}"/>
          </ac:spMkLst>
        </pc:spChg>
        <pc:picChg chg="add mod">
          <ac:chgData name="saman abbas" userId="4145cf578ebc6580" providerId="LiveId" clId="{CC5C03C8-89C2-48A8-97D7-D8894F06F53D}" dt="2023-10-10T19:16:46.015" v="1603" actId="1440"/>
          <ac:picMkLst>
            <pc:docMk/>
            <pc:sldMk cId="4188904950" sldId="280"/>
            <ac:picMk id="3" creationId="{6471BD28-396F-CA85-8F7D-4976BE83E93B}"/>
          </ac:picMkLst>
        </pc:picChg>
        <pc:picChg chg="del">
          <ac:chgData name="saman abbas" userId="4145cf578ebc6580" providerId="LiveId" clId="{CC5C03C8-89C2-48A8-97D7-D8894F06F53D}" dt="2023-10-10T19:15:15.877" v="1586" actId="478"/>
          <ac:picMkLst>
            <pc:docMk/>
            <pc:sldMk cId="4188904950" sldId="280"/>
            <ac:picMk id="5" creationId="{00000000-0000-0000-0000-000000000000}"/>
          </ac:picMkLst>
        </pc:picChg>
        <pc:picChg chg="add mod">
          <ac:chgData name="saman abbas" userId="4145cf578ebc6580" providerId="LiveId" clId="{CC5C03C8-89C2-48A8-97D7-D8894F06F53D}" dt="2023-10-10T19:16:44.089" v="1602" actId="1440"/>
          <ac:picMkLst>
            <pc:docMk/>
            <pc:sldMk cId="4188904950" sldId="280"/>
            <ac:picMk id="7" creationId="{A91CF2F6-875D-7901-A999-2FA3129B1B1C}"/>
          </ac:picMkLst>
        </pc:picChg>
      </pc:sldChg>
      <pc:sldChg chg="add del">
        <pc:chgData name="saman abbas" userId="4145cf578ebc6580" providerId="LiveId" clId="{CC5C03C8-89C2-48A8-97D7-D8894F06F53D}" dt="2023-10-10T18:50:27.206" v="1064"/>
        <pc:sldMkLst>
          <pc:docMk/>
          <pc:sldMk cId="143598306" sldId="281"/>
        </pc:sldMkLst>
      </pc:sldChg>
      <pc:sldChg chg="add del">
        <pc:chgData name="saman abbas" userId="4145cf578ebc6580" providerId="LiveId" clId="{CC5C03C8-89C2-48A8-97D7-D8894F06F53D}" dt="2023-10-10T18:50:17.932" v="1062"/>
        <pc:sldMkLst>
          <pc:docMk/>
          <pc:sldMk cId="1296645012" sldId="281"/>
        </pc:sldMkLst>
      </pc:sldChg>
      <pc:sldChg chg="addSp delSp modSp new mod">
        <pc:chgData name="saman abbas" userId="4145cf578ebc6580" providerId="LiveId" clId="{CC5C03C8-89C2-48A8-97D7-D8894F06F53D}" dt="2023-10-10T18:58:49.854" v="1215" actId="1076"/>
        <pc:sldMkLst>
          <pc:docMk/>
          <pc:sldMk cId="1904218910" sldId="281"/>
        </pc:sldMkLst>
        <pc:spChg chg="del">
          <ac:chgData name="saman abbas" userId="4145cf578ebc6580" providerId="LiveId" clId="{CC5C03C8-89C2-48A8-97D7-D8894F06F53D}" dt="2023-10-10T18:54:31.324" v="1089" actId="478"/>
          <ac:spMkLst>
            <pc:docMk/>
            <pc:sldMk cId="1904218910" sldId="281"/>
            <ac:spMk id="2" creationId="{6180B26A-E631-1BE6-7B91-B27C714A272A}"/>
          </ac:spMkLst>
        </pc:spChg>
        <pc:spChg chg="del">
          <ac:chgData name="saman abbas" userId="4145cf578ebc6580" providerId="LiveId" clId="{CC5C03C8-89C2-48A8-97D7-D8894F06F53D}" dt="2023-10-10T18:54:23.704" v="1087" actId="478"/>
          <ac:spMkLst>
            <pc:docMk/>
            <pc:sldMk cId="1904218910" sldId="281"/>
            <ac:spMk id="3" creationId="{39049F6F-EC22-DCA3-D753-0130E391B977}"/>
          </ac:spMkLst>
        </pc:spChg>
        <pc:spChg chg="del">
          <ac:chgData name="saman abbas" userId="4145cf578ebc6580" providerId="LiveId" clId="{CC5C03C8-89C2-48A8-97D7-D8894F06F53D}" dt="2023-10-10T18:54:27.686" v="1088" actId="478"/>
          <ac:spMkLst>
            <pc:docMk/>
            <pc:sldMk cId="1904218910" sldId="281"/>
            <ac:spMk id="4" creationId="{CCEE55F9-FC66-D4FE-0873-3CB6486F98C4}"/>
          </ac:spMkLst>
        </pc:spChg>
        <pc:spChg chg="add mod">
          <ac:chgData name="saman abbas" userId="4145cf578ebc6580" providerId="LiveId" clId="{CC5C03C8-89C2-48A8-97D7-D8894F06F53D}" dt="2023-10-10T18:58:49.854" v="1215" actId="1076"/>
          <ac:spMkLst>
            <pc:docMk/>
            <pc:sldMk cId="1904218910" sldId="281"/>
            <ac:spMk id="7" creationId="{EB975302-3B7B-A3F9-0689-89381E3AF538}"/>
          </ac:spMkLst>
        </pc:spChg>
        <pc:picChg chg="add mod">
          <ac:chgData name="saman abbas" userId="4145cf578ebc6580" providerId="LiveId" clId="{CC5C03C8-89C2-48A8-97D7-D8894F06F53D}" dt="2023-10-10T18:55:58.958" v="1091" actId="1076"/>
          <ac:picMkLst>
            <pc:docMk/>
            <pc:sldMk cId="1904218910" sldId="281"/>
            <ac:picMk id="6" creationId="{39A56B14-D059-5B50-5C54-51BFB7CF3425}"/>
          </ac:picMkLst>
        </pc:picChg>
      </pc:sldChg>
      <pc:sldChg chg="addSp delSp modSp new mod ord">
        <pc:chgData name="saman abbas" userId="4145cf578ebc6580" providerId="LiveId" clId="{CC5C03C8-89C2-48A8-97D7-D8894F06F53D}" dt="2023-10-10T18:58:18.051" v="1212" actId="1076"/>
        <pc:sldMkLst>
          <pc:docMk/>
          <pc:sldMk cId="1703955202" sldId="282"/>
        </pc:sldMkLst>
        <pc:spChg chg="del">
          <ac:chgData name="saman abbas" userId="4145cf578ebc6580" providerId="LiveId" clId="{CC5C03C8-89C2-48A8-97D7-D8894F06F53D}" dt="2023-10-10T18:56:31.838" v="1099" actId="478"/>
          <ac:spMkLst>
            <pc:docMk/>
            <pc:sldMk cId="1703955202" sldId="282"/>
            <ac:spMk id="2" creationId="{240BFBE0-1AC3-3C09-35EB-0BE2DBA5B89D}"/>
          </ac:spMkLst>
        </pc:spChg>
        <pc:spChg chg="add mod">
          <ac:chgData name="saman abbas" userId="4145cf578ebc6580" providerId="LiveId" clId="{CC5C03C8-89C2-48A8-97D7-D8894F06F53D}" dt="2023-10-10T18:57:06.075" v="1208" actId="6549"/>
          <ac:spMkLst>
            <pc:docMk/>
            <pc:sldMk cId="1703955202" sldId="282"/>
            <ac:spMk id="7" creationId="{40867EF1-110B-C514-0D12-5F2BEFEBCF56}"/>
          </ac:spMkLst>
        </pc:spChg>
        <pc:spChg chg="add mod">
          <ac:chgData name="saman abbas" userId="4145cf578ebc6580" providerId="LiveId" clId="{CC5C03C8-89C2-48A8-97D7-D8894F06F53D}" dt="2023-10-10T18:58:18.051" v="1212" actId="1076"/>
          <ac:spMkLst>
            <pc:docMk/>
            <pc:sldMk cId="1703955202" sldId="282"/>
            <ac:spMk id="8" creationId="{07CA9097-D5ED-26FF-8839-792BD37AA49F}"/>
          </ac:spMkLst>
        </pc:spChg>
        <pc:picChg chg="add mod">
          <ac:chgData name="saman abbas" userId="4145cf578ebc6580" providerId="LiveId" clId="{CC5C03C8-89C2-48A8-97D7-D8894F06F53D}" dt="2023-10-10T18:56:08.425" v="1094" actId="1076"/>
          <ac:picMkLst>
            <pc:docMk/>
            <pc:sldMk cId="1703955202" sldId="282"/>
            <ac:picMk id="6" creationId="{6A61B0BB-6A92-6187-9296-44D1CA9EF3AE}"/>
          </ac:picMkLst>
        </pc:picChg>
      </pc:sldChg>
      <pc:sldChg chg="addSp modSp new mod">
        <pc:chgData name="saman abbas" userId="4145cf578ebc6580" providerId="LiveId" clId="{CC5C03C8-89C2-48A8-97D7-D8894F06F53D}" dt="2023-10-10T19:07:13.912" v="1550" actId="1076"/>
        <pc:sldMkLst>
          <pc:docMk/>
          <pc:sldMk cId="465115480" sldId="283"/>
        </pc:sldMkLst>
        <pc:picChg chg="add mod">
          <ac:chgData name="saman abbas" userId="4145cf578ebc6580" providerId="LiveId" clId="{CC5C03C8-89C2-48A8-97D7-D8894F06F53D}" dt="2023-10-10T19:07:13.912" v="1550" actId="1076"/>
          <ac:picMkLst>
            <pc:docMk/>
            <pc:sldMk cId="465115480" sldId="283"/>
            <ac:picMk id="6" creationId="{53EF1927-EBB1-E988-0FEE-7918F93ADA4C}"/>
          </ac:picMkLst>
        </pc:picChg>
      </pc:sldChg>
      <pc:sldChg chg="addSp delSp modSp new mod">
        <pc:chgData name="saman abbas" userId="4145cf578ebc6580" providerId="LiveId" clId="{CC5C03C8-89C2-48A8-97D7-D8894F06F53D}" dt="2023-10-10T19:14:35.552" v="1585" actId="478"/>
        <pc:sldMkLst>
          <pc:docMk/>
          <pc:sldMk cId="2846271171" sldId="284"/>
        </pc:sldMkLst>
        <pc:spChg chg="del mod">
          <ac:chgData name="saman abbas" userId="4145cf578ebc6580" providerId="LiveId" clId="{CC5C03C8-89C2-48A8-97D7-D8894F06F53D}" dt="2023-10-10T19:14:35.552" v="1585" actId="478"/>
          <ac:spMkLst>
            <pc:docMk/>
            <pc:sldMk cId="2846271171" sldId="284"/>
            <ac:spMk id="2" creationId="{C0E9AEAD-3D60-1527-C773-31417DA1B20A}"/>
          </ac:spMkLst>
        </pc:spChg>
        <pc:picChg chg="add del">
          <ac:chgData name="saman abbas" userId="4145cf578ebc6580" providerId="LiveId" clId="{CC5C03C8-89C2-48A8-97D7-D8894F06F53D}" dt="2023-10-10T19:14:12.233" v="1581" actId="478"/>
          <ac:picMkLst>
            <pc:docMk/>
            <pc:sldMk cId="2846271171" sldId="284"/>
            <ac:picMk id="6" creationId="{30878778-17C9-C826-CDB4-DCFC54408239}"/>
          </ac:picMkLst>
        </pc:picChg>
        <pc:picChg chg="add mod">
          <ac:chgData name="saman abbas" userId="4145cf578ebc6580" providerId="LiveId" clId="{CC5C03C8-89C2-48A8-97D7-D8894F06F53D}" dt="2023-10-10T19:14:30.741" v="1583" actId="1076"/>
          <ac:picMkLst>
            <pc:docMk/>
            <pc:sldMk cId="2846271171" sldId="284"/>
            <ac:picMk id="8" creationId="{F2B73C90-0D02-A067-4E04-22044AAE351E}"/>
          </ac:picMkLst>
        </pc:picChg>
      </pc:sldChg>
      <pc:sldChg chg="addSp delSp modSp new mod">
        <pc:chgData name="saman abbas" userId="4145cf578ebc6580" providerId="LiveId" clId="{CC5C03C8-89C2-48A8-97D7-D8894F06F53D}" dt="2023-10-10T19:18:46.978" v="1610" actId="478"/>
        <pc:sldMkLst>
          <pc:docMk/>
          <pc:sldMk cId="2216458539" sldId="285"/>
        </pc:sldMkLst>
        <pc:spChg chg="del">
          <ac:chgData name="saman abbas" userId="4145cf578ebc6580" providerId="LiveId" clId="{CC5C03C8-89C2-48A8-97D7-D8894F06F53D}" dt="2023-10-10T19:18:46.978" v="1610" actId="478"/>
          <ac:spMkLst>
            <pc:docMk/>
            <pc:sldMk cId="2216458539" sldId="285"/>
            <ac:spMk id="2" creationId="{698CA7F3-448D-5DEA-123F-3513CAEB68B8}"/>
          </ac:spMkLst>
        </pc:spChg>
        <pc:picChg chg="add mod">
          <ac:chgData name="saman abbas" userId="4145cf578ebc6580" providerId="LiveId" clId="{CC5C03C8-89C2-48A8-97D7-D8894F06F53D}" dt="2023-10-10T19:18:43.366" v="1609" actId="1076"/>
          <ac:picMkLst>
            <pc:docMk/>
            <pc:sldMk cId="2216458539" sldId="285"/>
            <ac:picMk id="6" creationId="{6956FE25-75AE-D6F4-4263-FC712C169462}"/>
          </ac:picMkLst>
        </pc:picChg>
      </pc:sldChg>
      <pc:sldChg chg="addSp delSp new mod">
        <pc:chgData name="saman abbas" userId="4145cf578ebc6580" providerId="LiveId" clId="{CC5C03C8-89C2-48A8-97D7-D8894F06F53D}" dt="2023-10-10T19:19:24.052" v="1613" actId="478"/>
        <pc:sldMkLst>
          <pc:docMk/>
          <pc:sldMk cId="890886987" sldId="286"/>
        </pc:sldMkLst>
        <pc:spChg chg="del">
          <ac:chgData name="saman abbas" userId="4145cf578ebc6580" providerId="LiveId" clId="{CC5C03C8-89C2-48A8-97D7-D8894F06F53D}" dt="2023-10-10T19:19:20.220" v="1612" actId="478"/>
          <ac:spMkLst>
            <pc:docMk/>
            <pc:sldMk cId="890886987" sldId="286"/>
            <ac:spMk id="2" creationId="{1E4D9A6F-0EEB-4596-EBAD-61F6D7807FD4}"/>
          </ac:spMkLst>
        </pc:spChg>
        <pc:spChg chg="del">
          <ac:chgData name="saman abbas" userId="4145cf578ebc6580" providerId="LiveId" clId="{CC5C03C8-89C2-48A8-97D7-D8894F06F53D}" dt="2023-10-10T19:19:24.052" v="1613" actId="478"/>
          <ac:spMkLst>
            <pc:docMk/>
            <pc:sldMk cId="890886987" sldId="286"/>
            <ac:spMk id="3" creationId="{F717E5B9-1095-CF5C-A465-F54AABAA3C8A}"/>
          </ac:spMkLst>
        </pc:spChg>
        <pc:picChg chg="add">
          <ac:chgData name="saman abbas" userId="4145cf578ebc6580" providerId="LiveId" clId="{CC5C03C8-89C2-48A8-97D7-D8894F06F53D}" dt="2023-10-10T19:19:15.777" v="1611" actId="22"/>
          <ac:picMkLst>
            <pc:docMk/>
            <pc:sldMk cId="890886987" sldId="286"/>
            <ac:picMk id="6" creationId="{063F7BBB-AFA4-B4D1-9313-0FB17BFA71BA}"/>
          </ac:picMkLst>
        </pc:picChg>
      </pc:sldChg>
      <pc:sldChg chg="addSp delSp modSp new mod">
        <pc:chgData name="saman abbas" userId="4145cf578ebc6580" providerId="LiveId" clId="{CC5C03C8-89C2-48A8-97D7-D8894F06F53D}" dt="2023-10-10T19:19:52.168" v="1616" actId="1076"/>
        <pc:sldMkLst>
          <pc:docMk/>
          <pc:sldMk cId="2589126804" sldId="287"/>
        </pc:sldMkLst>
        <pc:spChg chg="del">
          <ac:chgData name="saman abbas" userId="4145cf578ebc6580" providerId="LiveId" clId="{CC5C03C8-89C2-48A8-97D7-D8894F06F53D}" dt="2023-10-10T19:19:49.526" v="1615" actId="478"/>
          <ac:spMkLst>
            <pc:docMk/>
            <pc:sldMk cId="2589126804" sldId="287"/>
            <ac:spMk id="2" creationId="{849FA7A7-13EA-723A-D52A-BD2EDD12BF16}"/>
          </ac:spMkLst>
        </pc:spChg>
        <pc:picChg chg="add mod">
          <ac:chgData name="saman abbas" userId="4145cf578ebc6580" providerId="LiveId" clId="{CC5C03C8-89C2-48A8-97D7-D8894F06F53D}" dt="2023-10-10T19:19:52.168" v="1616" actId="1076"/>
          <ac:picMkLst>
            <pc:docMk/>
            <pc:sldMk cId="2589126804" sldId="287"/>
            <ac:picMk id="6" creationId="{B43673A9-EA05-301A-DAEB-FF02FCBDDF54}"/>
          </ac:picMkLst>
        </pc:picChg>
      </pc:sldChg>
      <pc:sldChg chg="addSp delSp modSp new mod">
        <pc:chgData name="saman abbas" userId="4145cf578ebc6580" providerId="LiveId" clId="{CC5C03C8-89C2-48A8-97D7-D8894F06F53D}" dt="2023-10-10T19:20:47.673" v="1619" actId="478"/>
        <pc:sldMkLst>
          <pc:docMk/>
          <pc:sldMk cId="162389320" sldId="288"/>
        </pc:sldMkLst>
        <pc:spChg chg="del">
          <ac:chgData name="saman abbas" userId="4145cf578ebc6580" providerId="LiveId" clId="{CC5C03C8-89C2-48A8-97D7-D8894F06F53D}" dt="2023-10-10T19:20:47.673" v="1619" actId="478"/>
          <ac:spMkLst>
            <pc:docMk/>
            <pc:sldMk cId="162389320" sldId="288"/>
            <ac:spMk id="2" creationId="{C7CFACE9-F6D6-A467-786E-F4E4D0012E94}"/>
          </ac:spMkLst>
        </pc:spChg>
        <pc:picChg chg="add mod">
          <ac:chgData name="saman abbas" userId="4145cf578ebc6580" providerId="LiveId" clId="{CC5C03C8-89C2-48A8-97D7-D8894F06F53D}" dt="2023-10-10T19:20:44.686" v="1618" actId="1076"/>
          <ac:picMkLst>
            <pc:docMk/>
            <pc:sldMk cId="162389320" sldId="288"/>
            <ac:picMk id="6" creationId="{47FC51CE-7821-5010-2AF7-DD4ACD78484A}"/>
          </ac:picMkLst>
        </pc:picChg>
      </pc:sldChg>
      <pc:sldChg chg="addSp delSp new mod">
        <pc:chgData name="saman abbas" userId="4145cf578ebc6580" providerId="LiveId" clId="{CC5C03C8-89C2-48A8-97D7-D8894F06F53D}" dt="2023-10-10T19:21:52.986" v="1622" actId="478"/>
        <pc:sldMkLst>
          <pc:docMk/>
          <pc:sldMk cId="3844246660" sldId="289"/>
        </pc:sldMkLst>
        <pc:spChg chg="del">
          <ac:chgData name="saman abbas" userId="4145cf578ebc6580" providerId="LiveId" clId="{CC5C03C8-89C2-48A8-97D7-D8894F06F53D}" dt="2023-10-10T19:21:52.986" v="1622" actId="478"/>
          <ac:spMkLst>
            <pc:docMk/>
            <pc:sldMk cId="3844246660" sldId="289"/>
            <ac:spMk id="2" creationId="{F494AEB2-965E-9C4E-33AA-980DB472C62A}"/>
          </ac:spMkLst>
        </pc:spChg>
        <pc:picChg chg="add">
          <ac:chgData name="saman abbas" userId="4145cf578ebc6580" providerId="LiveId" clId="{CC5C03C8-89C2-48A8-97D7-D8894F06F53D}" dt="2023-10-10T19:21:49.573" v="1621" actId="22"/>
          <ac:picMkLst>
            <pc:docMk/>
            <pc:sldMk cId="3844246660" sldId="289"/>
            <ac:picMk id="6" creationId="{7D6B2920-9A37-1126-9FBC-C8E22D32588B}"/>
          </ac:picMkLst>
        </pc:picChg>
      </pc:sldChg>
      <pc:sldChg chg="addSp delSp modSp new mod">
        <pc:chgData name="saman abbas" userId="4145cf578ebc6580" providerId="LiveId" clId="{CC5C03C8-89C2-48A8-97D7-D8894F06F53D}" dt="2023-10-10T19:42:37.206" v="2563" actId="20577"/>
        <pc:sldMkLst>
          <pc:docMk/>
          <pc:sldMk cId="3792100445" sldId="290"/>
        </pc:sldMkLst>
        <pc:spChg chg="mod">
          <ac:chgData name="saman abbas" userId="4145cf578ebc6580" providerId="LiveId" clId="{CC5C03C8-89C2-48A8-97D7-D8894F06F53D}" dt="2023-10-10T19:22:14.161" v="1639" actId="20577"/>
          <ac:spMkLst>
            <pc:docMk/>
            <pc:sldMk cId="3792100445" sldId="290"/>
            <ac:spMk id="2" creationId="{0F3B4A5C-E509-DFB7-5637-B32FFDAD7834}"/>
          </ac:spMkLst>
        </pc:spChg>
        <pc:spChg chg="mod">
          <ac:chgData name="saman abbas" userId="4145cf578ebc6580" providerId="LiveId" clId="{CC5C03C8-89C2-48A8-97D7-D8894F06F53D}" dt="2023-10-10T19:42:37.206" v="2563" actId="20577"/>
          <ac:spMkLst>
            <pc:docMk/>
            <pc:sldMk cId="3792100445" sldId="290"/>
            <ac:spMk id="3" creationId="{318768AF-77B6-6F2E-C778-652DA03DFAEB}"/>
          </ac:spMkLst>
        </pc:spChg>
        <pc:spChg chg="del mod">
          <ac:chgData name="saman abbas" userId="4145cf578ebc6580" providerId="LiveId" clId="{CC5C03C8-89C2-48A8-97D7-D8894F06F53D}" dt="2023-10-10T19:22:07.496" v="1632" actId="478"/>
          <ac:spMkLst>
            <pc:docMk/>
            <pc:sldMk cId="3792100445" sldId="290"/>
            <ac:spMk id="4" creationId="{FED19766-434E-AF49-35D0-37217CF1D8E6}"/>
          </ac:spMkLst>
        </pc:spChg>
        <pc:spChg chg="add del">
          <ac:chgData name="saman abbas" userId="4145cf578ebc6580" providerId="LiveId" clId="{CC5C03C8-89C2-48A8-97D7-D8894F06F53D}" dt="2023-10-10T19:33:18.076" v="2151"/>
          <ac:spMkLst>
            <pc:docMk/>
            <pc:sldMk cId="3792100445" sldId="290"/>
            <ac:spMk id="5" creationId="{3F955974-DE7F-7DC5-C542-E07EAD8C7E3E}"/>
          </ac:spMkLst>
        </pc:spChg>
        <pc:spChg chg="add del">
          <ac:chgData name="saman abbas" userId="4145cf578ebc6580" providerId="LiveId" clId="{CC5C03C8-89C2-48A8-97D7-D8894F06F53D}" dt="2023-10-10T19:33:24.280" v="2153"/>
          <ac:spMkLst>
            <pc:docMk/>
            <pc:sldMk cId="3792100445" sldId="290"/>
            <ac:spMk id="6" creationId="{00C3CB99-6EBB-3447-7F0A-FBC3419AA390}"/>
          </ac:spMkLst>
        </pc:spChg>
        <pc:spChg chg="add del">
          <ac:chgData name="saman abbas" userId="4145cf578ebc6580" providerId="LiveId" clId="{CC5C03C8-89C2-48A8-97D7-D8894F06F53D}" dt="2023-10-10T19:36:15.193" v="2288"/>
          <ac:spMkLst>
            <pc:docMk/>
            <pc:sldMk cId="3792100445" sldId="290"/>
            <ac:spMk id="7" creationId="{80460669-0B53-DBE0-4854-54EC8612D14A}"/>
          </ac:spMkLst>
        </pc:spChg>
        <pc:spChg chg="add del mod">
          <ac:chgData name="saman abbas" userId="4145cf578ebc6580" providerId="LiveId" clId="{CC5C03C8-89C2-48A8-97D7-D8894F06F53D}" dt="2023-10-10T19:36:14.669" v="2287"/>
          <ac:spMkLst>
            <pc:docMk/>
            <pc:sldMk cId="3792100445" sldId="290"/>
            <ac:spMk id="8" creationId="{CF0C3EC3-BE92-195B-3C53-A13842FC1A27}"/>
          </ac:spMkLst>
        </pc:spChg>
        <pc:spChg chg="add del">
          <ac:chgData name="saman abbas" userId="4145cf578ebc6580" providerId="LiveId" clId="{CC5C03C8-89C2-48A8-97D7-D8894F06F53D}" dt="2023-10-10T19:36:55.894" v="2290" actId="478"/>
          <ac:spMkLst>
            <pc:docMk/>
            <pc:sldMk cId="3792100445" sldId="290"/>
            <ac:spMk id="9" creationId="{C24022F6-5D5C-5F4B-2B32-96947DABD5F6}"/>
          </ac:spMkLst>
        </pc:spChg>
        <pc:spChg chg="add del">
          <ac:chgData name="saman abbas" userId="4145cf578ebc6580" providerId="LiveId" clId="{CC5C03C8-89C2-48A8-97D7-D8894F06F53D}" dt="2023-10-10T19:37:23.352" v="2328" actId="478"/>
          <ac:spMkLst>
            <pc:docMk/>
            <pc:sldMk cId="3792100445" sldId="290"/>
            <ac:spMk id="10" creationId="{56914178-46F6-00E9-7C0F-65764FC02C4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6128" y="298765"/>
            <a:ext cx="8591817" cy="112262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CASE STUDY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5502" y="5794218"/>
            <a:ext cx="6554781" cy="977774"/>
          </a:xfrm>
        </p:spPr>
        <p:txBody>
          <a:bodyPr>
            <a:noAutofit/>
          </a:bodyPr>
          <a:lstStyle/>
          <a:p>
            <a:r>
              <a:rPr lang="en-US" sz="2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By: Shagufta Naaz Shaikh &amp; Syed Zuhair Abbas</a:t>
            </a:r>
          </a:p>
          <a:p>
            <a:r>
              <a:rPr lang="en-US" sz="2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Batch :ML C56</a:t>
            </a:r>
            <a:endParaRPr lang="en-IN" sz="23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02" y="1330859"/>
            <a:ext cx="6554781" cy="4192557"/>
          </a:xfrm>
          <a:prstGeom prst="rect">
            <a:avLst/>
          </a:prstGeom>
          <a:effectLst>
            <a:glow rad="165100">
              <a:schemeClr val="accent1"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53519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86" y="2009414"/>
            <a:ext cx="5521718" cy="4025993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333307" y="2009414"/>
            <a:ext cx="38024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Inference: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shows that candidates with less term are more defaulters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8B46DF-4207-6A42-1933-844DF17EFD3B}"/>
              </a:ext>
            </a:extLst>
          </p:cNvPr>
          <p:cNvSpPr/>
          <p:nvPr/>
        </p:nvSpPr>
        <p:spPr>
          <a:xfrm>
            <a:off x="6984592" y="4949909"/>
            <a:ext cx="464442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is only for charge Off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81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A56B14-D059-5B50-5C54-51BFB7CF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12" y="1929144"/>
            <a:ext cx="10554615" cy="2682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975302-3B7B-A3F9-0689-89381E3AF538}"/>
              </a:ext>
            </a:extLst>
          </p:cNvPr>
          <p:cNvSpPr/>
          <p:nvPr/>
        </p:nvSpPr>
        <p:spPr>
          <a:xfrm>
            <a:off x="3569588" y="5173844"/>
            <a:ext cx="464442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is only for charge Off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1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15" y="2277836"/>
            <a:ext cx="9723423" cy="3965418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81886" y="1567661"/>
            <a:ext cx="93974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Inference: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Rented owners and with non verified status are likely to charge off and is prominent in CA.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C48E03-4FCE-37C3-D7BC-2C6595585944}"/>
              </a:ext>
            </a:extLst>
          </p:cNvPr>
          <p:cNvSpPr/>
          <p:nvPr/>
        </p:nvSpPr>
        <p:spPr>
          <a:xfrm>
            <a:off x="3131049" y="6457890"/>
            <a:ext cx="464442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is complete now including all Rows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917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75" y="2002817"/>
            <a:ext cx="5767412" cy="4039188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67816" y="1864318"/>
            <a:ext cx="4092812" cy="206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480" tIns="63480" rIns="6348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Inference: Ability to pay loan is directly proportional to number of year of service as we can see here more the experience- more he is likely to repay the loan.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44479" y="1541153"/>
            <a:ext cx="364875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distribution by experience of employee.</a:t>
            </a:r>
            <a:endParaRPr lang="en-IN" sz="1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F6DB77-3084-9EAF-C391-43DB572649DE}"/>
              </a:ext>
            </a:extLst>
          </p:cNvPr>
          <p:cNvSpPr/>
          <p:nvPr/>
        </p:nvSpPr>
        <p:spPr>
          <a:xfrm>
            <a:off x="3131049" y="6457890"/>
            <a:ext cx="464442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is complete now including all Rows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25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26" y="1566250"/>
            <a:ext cx="5321606" cy="4311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034997" y="730168"/>
            <a:ext cx="4499572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 :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oan amount less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than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10000 with rent or mortgages have highest defaulters this needs further analysis.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978040-E156-2EF4-69D4-D477E1235457}"/>
              </a:ext>
            </a:extLst>
          </p:cNvPr>
          <p:cNvSpPr/>
          <p:nvPr/>
        </p:nvSpPr>
        <p:spPr>
          <a:xfrm>
            <a:off x="3131049" y="6457890"/>
            <a:ext cx="464442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is complete now including all Rows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349D7-67A6-99F2-1C82-DF970346E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308" y="1561165"/>
            <a:ext cx="5253046" cy="431197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B51BB51-E22E-92C7-19EA-4E86E3C42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045" y="868628"/>
            <a:ext cx="4499572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 :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oan amount less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than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10000 have higher probability for charge off.</a:t>
            </a:r>
          </a:p>
        </p:txBody>
      </p:sp>
    </p:spTree>
    <p:extLst>
      <p:ext uri="{BB962C8B-B14F-4D97-AF65-F5344CB8AC3E}">
        <p14:creationId xmlns:p14="http://schemas.microsoft.com/office/powerpoint/2010/main" val="1174508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09" y="1814890"/>
            <a:ext cx="9507399" cy="4069863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018923" y="1466062"/>
            <a:ext cx="763207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Inference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Rented owners and with non verified status are likely to charge off .</a:t>
            </a:r>
          </a:p>
        </p:txBody>
      </p:sp>
    </p:spTree>
    <p:extLst>
      <p:ext uri="{BB962C8B-B14F-4D97-AF65-F5344CB8AC3E}">
        <p14:creationId xmlns:p14="http://schemas.microsoft.com/office/powerpoint/2010/main" val="253423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C54A55-F146-BF0B-7A05-46F4D97CB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8" y="3121993"/>
            <a:ext cx="11027096" cy="246147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85AE148-8919-CF32-9972-C218D32C8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8" y="1510582"/>
            <a:ext cx="7632071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Inference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is grouped by purpose and derived value charge off percent , we see that small business and renewable energy are more likely to charge off .</a:t>
            </a:r>
          </a:p>
        </p:txBody>
      </p:sp>
    </p:spTree>
    <p:extLst>
      <p:ext uri="{BB962C8B-B14F-4D97-AF65-F5344CB8AC3E}">
        <p14:creationId xmlns:p14="http://schemas.microsoft.com/office/powerpoint/2010/main" val="3105769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51F6-DE5A-9A90-0D7D-D2959F8B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B6754-965B-5218-606F-795A579608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7CC17-F89D-3887-5836-6CAD0178E5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F1927-EBB1-E988-0FEE-7918F93AD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1" y="624110"/>
            <a:ext cx="10478408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15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23304" y="1335852"/>
            <a:ext cx="37481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 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E04B76-A2BF-A620-E5EA-FB7A6759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61" y="1377840"/>
            <a:ext cx="5896643" cy="4144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2DE20-1BCE-69AD-5481-FE0CE41A5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47" y="1356846"/>
            <a:ext cx="5387601" cy="414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28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4" y="2487676"/>
            <a:ext cx="4786732" cy="3360674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87884" y="1467916"/>
            <a:ext cx="38929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Inference: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DTI v/s loan status gives that charge off have higher median than fully paid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0" y="54642"/>
            <a:ext cx="348615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EE9D33-411F-FBAA-256C-BAB77DF3F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45" y="2391246"/>
            <a:ext cx="6031209" cy="33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9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112" y="685799"/>
            <a:ext cx="8911687" cy="791424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br>
              <a:rPr lang="en-US" sz="4000" dirty="0"/>
            </a:br>
            <a:br>
              <a:rPr lang="en-US" sz="4000" dirty="0"/>
            </a:b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881" y="3060071"/>
            <a:ext cx="8915400" cy="496438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consumer finance company is lending various types of loan to the urban customer.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company receives a loan application it has to make a decision for loan approval based on applicants profile.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risks associated with the Bank’s Decision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1. If the applicant is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likely to repay the loan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not approving the loan results 	 	   in a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of business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to the company.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2. If the applicant is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likely to repay the loan,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i.e. he/she is likely to default, 	   	   then approving the loan may lead to a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loss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 the company.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475" y="0"/>
            <a:ext cx="3486150" cy="685800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41" y="1303699"/>
            <a:ext cx="4354716" cy="1756372"/>
          </a:xfrm>
          <a:prstGeom prst="rect">
            <a:avLst/>
          </a:prstGeom>
          <a:effectLst>
            <a:outerShdw blurRad="63500" dist="76200" dir="6000000" sx="99000" sy="99000" algn="ctr" rotWithShape="0">
              <a:srgbClr val="000000">
                <a:alpha val="89000"/>
              </a:srgbClr>
            </a:outerShdw>
            <a:softEdge rad="8890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</p:spTree>
    <p:extLst>
      <p:ext uri="{BB962C8B-B14F-4D97-AF65-F5344CB8AC3E}">
        <p14:creationId xmlns:p14="http://schemas.microsoft.com/office/powerpoint/2010/main" val="1897117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7F5A15-4BE0-1F21-CCDF-CF095456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2" y="1423934"/>
            <a:ext cx="6591871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42" y="1941816"/>
            <a:ext cx="10804935" cy="4315146"/>
          </a:xfrm>
          <a:prstGeom prst="rect">
            <a:avLst/>
          </a:prstGeom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84270" y="1282635"/>
            <a:ext cx="98734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Inference: Installments for credit card , debt consolidation , small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usiness and house are more with regards to others. </a:t>
            </a:r>
          </a:p>
        </p:txBody>
      </p:sp>
    </p:spTree>
    <p:extLst>
      <p:ext uri="{BB962C8B-B14F-4D97-AF65-F5344CB8AC3E}">
        <p14:creationId xmlns:p14="http://schemas.microsoft.com/office/powerpoint/2010/main" val="827562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8F38A-17AB-5FBE-E081-5389D4D2F1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1981-E58A-56D8-C079-2CA046EBA5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B73C90-0D02-A067-4E04-22044AAE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60" y="1602851"/>
            <a:ext cx="9342930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71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1BD28-396F-CA85-8F7D-4976BE83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1" y="2241620"/>
            <a:ext cx="5787692" cy="38232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CF2F6-875D-7901-A999-2FA3129B1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484" y="2132477"/>
            <a:ext cx="5295259" cy="3932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90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2448-BD87-835C-C6EF-57B6EA25A3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9A115-8C6B-2E7F-D642-ED610D61AD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6FE25-75AE-D6F4-4263-FC712C169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1458145"/>
            <a:ext cx="10569856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F2A3C-C0D9-B70D-6E3D-645FF82973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7BBB-AFA4-B4D1-9313-0FB17BFA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1687679"/>
            <a:ext cx="10531753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86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D06C8-11F2-4686-3A54-4ADCC8BBE1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EBECF-AF18-AB9A-7E39-052862DE48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673A9-EA05-301A-DAEB-FF02FCBD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46" y="1831714"/>
            <a:ext cx="8138865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26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81218-26E6-2411-0F67-99B831F879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5CDBB-F819-B30F-1CC2-A50924E4E3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C51CE-7821-5010-2AF7-DD4ACD784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21" y="1805041"/>
            <a:ext cx="9800169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4D4-2012-2A0E-F804-D042F7D267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6A60F-F54C-C012-A5F0-4ED9596116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B2920-9A37-1126-9FBC-C8E22D325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5" y="1249491"/>
            <a:ext cx="9563929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46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4A5C-E509-DFB7-5637-B32FFDAD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68AF-77B6-6F2E-C778-652DA03D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025" y="1368490"/>
            <a:ext cx="10921514" cy="457511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Candidates with high loan amount are more likely to charge off</a:t>
            </a:r>
          </a:p>
          <a:p>
            <a:r>
              <a:rPr lang="en-US" dirty="0"/>
              <a:t>Grades E,F,G have higher tendency to charge off</a:t>
            </a:r>
          </a:p>
          <a:p>
            <a:r>
              <a:rPr lang="en-US" dirty="0"/>
              <a:t>Grade F , G , E have high interest rates as compared to others</a:t>
            </a:r>
          </a:p>
          <a:p>
            <a:r>
              <a:rPr lang="en-US" dirty="0"/>
              <a:t>Grade E,F,G have higher Debt to income ratio</a:t>
            </a:r>
          </a:p>
          <a:p>
            <a:r>
              <a:rPr lang="en-US" dirty="0"/>
              <a:t>Candidates with high income are less likely to default</a:t>
            </a:r>
          </a:p>
          <a:p>
            <a:r>
              <a:rPr lang="en-US" dirty="0"/>
              <a:t>Candidates with high interest rates are likely to default</a:t>
            </a:r>
          </a:p>
          <a:p>
            <a:r>
              <a:rPr lang="en-US" dirty="0"/>
              <a:t>Debt to Income ratio (DTI) Is better for Fully paid candidates</a:t>
            </a:r>
          </a:p>
          <a:p>
            <a:r>
              <a:rPr lang="en-US" dirty="0"/>
              <a:t>Candidates having less Employee Length(exp) are more likely to not pay the loan</a:t>
            </a:r>
          </a:p>
          <a:p>
            <a:r>
              <a:rPr lang="en-US" dirty="0"/>
              <a:t>Charge Off are higher for high installments</a:t>
            </a:r>
          </a:p>
          <a:p>
            <a:r>
              <a:rPr lang="en-US" dirty="0"/>
              <a:t>Customers who are on RENT or who are non verified are more likely to default and hence High risk customers</a:t>
            </a:r>
          </a:p>
          <a:p>
            <a:r>
              <a:rPr lang="en-US" dirty="0"/>
              <a:t>Candidates are wanting loan more Purpose of home, </a:t>
            </a:r>
            <a:r>
              <a:rPr lang="en-US"/>
              <a:t>small business and </a:t>
            </a:r>
            <a:r>
              <a:rPr lang="en-US" dirty="0"/>
              <a:t>they take it for less term</a:t>
            </a:r>
          </a:p>
          <a:p>
            <a:r>
              <a:rPr lang="en-US" dirty="0"/>
              <a:t>Installments for credit card , debt consolidation , </a:t>
            </a:r>
            <a:r>
              <a:rPr lang="en-US" dirty="0" err="1"/>
              <a:t>small_business</a:t>
            </a:r>
            <a:r>
              <a:rPr lang="en-US" dirty="0"/>
              <a:t> and house are more with regards to others</a:t>
            </a:r>
          </a:p>
          <a:p>
            <a:r>
              <a:rPr lang="en-US" dirty="0"/>
              <a:t>Candidates who have taken loan for purpose of small business are more likely to default along with Debt consolidation</a:t>
            </a:r>
          </a:p>
          <a:p>
            <a:r>
              <a:rPr lang="en-US" dirty="0"/>
              <a:t>Most percentage of defaulters is in range of less than 10k with rent or mortgages</a:t>
            </a:r>
          </a:p>
          <a:p>
            <a:r>
              <a:rPr lang="en-US" dirty="0"/>
              <a:t>Maximum charge off are from California that means better checks in CA state and FL or NY</a:t>
            </a:r>
          </a:p>
          <a:p>
            <a:r>
              <a:rPr lang="en-US" dirty="0"/>
              <a:t>DTI is negatively correlated with annual </a:t>
            </a:r>
            <a:r>
              <a:rPr lang="en-US" dirty="0" err="1"/>
              <a:t>inc</a:t>
            </a:r>
            <a:r>
              <a:rPr lang="en-US" dirty="0"/>
              <a:t> or loan amount and recoveries is also very weakly correlated with most vars not giving much insight</a:t>
            </a:r>
          </a:p>
          <a:p>
            <a:r>
              <a:rPr lang="en-US" dirty="0"/>
              <a:t>Interest rate vs loan amount gives that higher median of loan amount for higher interest rates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10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6250" y="2712153"/>
            <a:ext cx="9297987" cy="36032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person applies for a loan,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two types of decisions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that could be taken by the company: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accepted: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If the company approves the loan, there are 3 possible scenarios described below: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paid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Applicant has fully paid the loan (the principal and the interest rate)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Applicant is in the process of paying the instalments, i.e. the tenure of the loan is not yet completed. These candidates are not labelled as 'defaulted'.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Charged-off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Applicant has not paid the instalments in due time for a long period of time, i.e. he/she has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defaulted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loan 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rejected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company had rejected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loan.Since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loan was rejected, there is no transactional history of those applicants with the company and so this data is not available with the company.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68" y="525174"/>
            <a:ext cx="5289326" cy="2088043"/>
          </a:xfrm>
          <a:prstGeom prst="rect">
            <a:avLst/>
          </a:prstGeom>
          <a:effectLst>
            <a:outerShdw blurRad="50800" dist="50800" dir="5400000" sx="2000" sy="2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53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2557" y="570492"/>
            <a:ext cx="8911687" cy="64337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STRATEGIES TO OVERCOME LOAN DEFAULTERS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15" y="4931602"/>
            <a:ext cx="2118326" cy="17832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3" y="4931602"/>
            <a:ext cx="2033352" cy="1778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3" y="3153906"/>
            <a:ext cx="2011611" cy="17668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51834" y="1457608"/>
            <a:ext cx="6409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Strict screening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implementing rigorous screening processes to assess the creditworthiness of borrowers. 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scoring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should be used to evaluate applicants credit histories and assess risk level.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open lines of communication with borrowers to address financial difficulties.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Mitigation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diversify the loan portfolio to reduce concentration risk. Periodically review and update risk management policies and practices.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Terms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 that loan terms are clear and easy to understand for borrowers.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analyze loan performance data to identify trends and patterns related to default and implement proactive measures.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Integration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technology for automation of routine tasks, streamlined processes and better data management.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5" y="1314748"/>
            <a:ext cx="4113925" cy="1839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7743" y="3153906"/>
            <a:ext cx="2129197" cy="17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6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688" y="44368"/>
            <a:ext cx="8911687" cy="905347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762" y="730168"/>
            <a:ext cx="9548254" cy="6083464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is used to understand how consumer attribute and loan attributes influence tendency of default.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Reading.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is then most important task, bad quality data can be detrimental to processes and analysis.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Filtering limiting rows and columns one of the most frequent data manipulation operation.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forms the foundational bedrock upon which data exploration and comprehension are build.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Analysis:</a:t>
            </a:r>
          </a:p>
          <a:p>
            <a:pPr lvl="2" indent="-342900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Ordered and Un ordered 	</a:t>
            </a:r>
          </a:p>
          <a:p>
            <a:pPr lvl="2" indent="-342900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Variables	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more than two variables has more than one dependent variable.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and continuous variables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Segmented data</a:t>
            </a:r>
          </a:p>
          <a:p>
            <a:pPr lvl="4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LOAN_AMNT_RANGE,</a:t>
            </a:r>
          </a:p>
          <a:p>
            <a:pPr lvl="4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EMP_LEN_RANGE</a:t>
            </a:r>
          </a:p>
          <a:p>
            <a:pPr lvl="4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INTEREST_RATE_RANGE</a:t>
            </a:r>
          </a:p>
          <a:p>
            <a:pPr lvl="3">
              <a:buFont typeface="Wingdings" panose="05000000000000000000" pitchFamily="2" charset="2"/>
              <a:buChar char="v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Metrics</a:t>
            </a:r>
          </a:p>
          <a:p>
            <a:pPr marL="400050" lvl="1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Derived Metrics </a:t>
            </a:r>
          </a:p>
          <a:p>
            <a:pPr lvl="4" indent="-342900">
              <a:buFont typeface="Wingdings" panose="05000000000000000000" pitchFamily="2" charset="2"/>
              <a:buChar char="§"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taken in Data frame is first analysis on ONLY CHARGE OFF(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rslt_df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then Entire DATA FRAME (df2)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2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674" y="140039"/>
            <a:ext cx="8911687" cy="76107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VARIABLES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608" y="840540"/>
            <a:ext cx="9539070" cy="4813811"/>
          </a:xfrm>
        </p:spPr>
        <p:txBody>
          <a:bodyPr>
            <a:normAutofit fontScale="77500" lnSpcReduction="20000"/>
          </a:bodyPr>
          <a:lstStyle/>
          <a:p>
            <a:pPr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qualitative variables that represent categories or groups.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home_owner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sub_grade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grade,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loan_status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verification_status,year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purpose</a:t>
            </a:r>
          </a:p>
          <a:p>
            <a:pPr marL="1085850" lvl="2" indent="-28575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Ordered Variable: Grade, sub grade , term</a:t>
            </a:r>
          </a:p>
          <a:p>
            <a:pPr marL="1085850" lvl="2" indent="-28575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ordered : Loan status, verification status , purpose ,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home_owner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ship,addr_state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 3" charset="2"/>
              <a:buAutoNum type="arabicPeriod" startAt="2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variable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quantitative variables that can take an infinite number of values within a given range.</a:t>
            </a:r>
          </a:p>
          <a:p>
            <a:pPr marL="800100" lvl="2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Quantitative 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Apart from above rest like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loan_amnt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 . Are continuous vars</a:t>
            </a:r>
          </a:p>
          <a:p>
            <a:pPr marL="0" indent="0">
              <a:buNone/>
            </a:pPr>
            <a:r>
              <a:rPr lang="en-IN" dirty="0"/>
              <a:t>3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Segmented Data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LOAN_AMNT_RANGE,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EMP_LEN_RANGE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INTEREST_RATE_RANGE</a:t>
            </a:r>
          </a:p>
          <a:p>
            <a:pPr marL="0" indent="0">
              <a:buNone/>
            </a:pPr>
            <a:r>
              <a:rPr lang="en-IN" dirty="0"/>
              <a:t>4.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Derived  Data  </a:t>
            </a:r>
            <a:r>
              <a:rPr lang="en-IN" dirty="0"/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purpose of this case study following data was derived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CHARGE_OFF_PROPORTION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_EXPERIENCE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br>
              <a:rPr lang="en-IN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 startAt="2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4857-B41C-048E-4B8B-EBF4B4409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292" y="4742139"/>
            <a:ext cx="6863047" cy="2045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81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936" y="55036"/>
            <a:ext cx="8911687" cy="12803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VISUALISING AND SUMMARISING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1573" y="1982929"/>
            <a:ext cx="4644427" cy="4220013"/>
          </a:xfrm>
          <a:prstGeom prst="rect">
            <a:avLst/>
          </a:prstGeom>
        </p:spPr>
      </p:pic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715261" y="795802"/>
            <a:ext cx="2797522" cy="230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Distribution by Ownership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523072" y="1026634"/>
            <a:ext cx="46444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: Customers who are on RENT are more likely to default and hence HIGH risk customer.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30B5DA-F0B9-9007-F41E-F418A2737FC9}"/>
              </a:ext>
            </a:extLst>
          </p:cNvPr>
          <p:cNvSpPr/>
          <p:nvPr/>
        </p:nvSpPr>
        <p:spPr>
          <a:xfrm>
            <a:off x="5221107" y="6457890"/>
            <a:ext cx="464442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is only for charge Off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E1F37-8789-2293-F04B-850B5C9E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545" y="2078604"/>
            <a:ext cx="4703132" cy="40286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4B5637-C180-C01E-DF80-4C519050F749}"/>
              </a:ext>
            </a:extLst>
          </p:cNvPr>
          <p:cNvSpPr/>
          <p:nvPr/>
        </p:nvSpPr>
        <p:spPr>
          <a:xfrm>
            <a:off x="7143054" y="1128629"/>
            <a:ext cx="45176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: Customers are NOT having proper Verification are more likely to default and hence High risk customers.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DFCB22-FF5A-F3FC-DCDC-DE92E9455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6206" y="897797"/>
            <a:ext cx="3019288" cy="230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distribution by Verification status </a:t>
            </a: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20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10020" y="2312835"/>
            <a:ext cx="4313237" cy="3713262"/>
          </a:xfrm>
          <a:prstGeom prst="rect">
            <a:avLst/>
          </a:prstGeom>
        </p:spPr>
      </p:pic>
      <p:sp>
        <p:nvSpPr>
          <p:cNvPr id="6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1465916" y="1028422"/>
            <a:ext cx="415734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 : Not much visibility by this data except that B and C grades are more likely to default within defaulters.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8903" y="614752"/>
            <a:ext cx="2101537" cy="230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distribution by Grade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23936E-D03F-8EE9-552E-CE3E826C8FDB}"/>
              </a:ext>
            </a:extLst>
          </p:cNvPr>
          <p:cNvSpPr/>
          <p:nvPr/>
        </p:nvSpPr>
        <p:spPr>
          <a:xfrm>
            <a:off x="4493319" y="6413522"/>
            <a:ext cx="464442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is only for charge Off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7E120-C564-3DFB-F365-6DFEF9053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447" y="2312835"/>
            <a:ext cx="4663143" cy="380179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725DB-6B08-0CEC-6D6F-602EA2DB7D0B}"/>
              </a:ext>
            </a:extLst>
          </p:cNvPr>
          <p:cNvSpPr txBox="1">
            <a:spLocks/>
          </p:cNvSpPr>
          <p:nvPr/>
        </p:nvSpPr>
        <p:spPr>
          <a:xfrm>
            <a:off x="6728447" y="1028422"/>
            <a:ext cx="4313864" cy="869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Inference : Debt consolidation purpose is the main category for charge off.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710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50" y="1936428"/>
            <a:ext cx="5587480" cy="478738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0" y="44368"/>
            <a:ext cx="3486150" cy="685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67043" y="2100405"/>
            <a:ext cx="4774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: Maximum charge off are from California that means better checks in CA state and FL or NY.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336762" y="1217131"/>
            <a:ext cx="2599814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distribution by Address State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5EB99E-ABE8-CBEC-30B5-76DB777516C9}"/>
              </a:ext>
            </a:extLst>
          </p:cNvPr>
          <p:cNvSpPr/>
          <p:nvPr/>
        </p:nvSpPr>
        <p:spPr>
          <a:xfrm>
            <a:off x="6984592" y="4949909"/>
            <a:ext cx="464442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is only for charge Off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16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AB868-FB9C-CEC7-C7C1-E9676D8FCA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8834C-89AE-6733-73C4-F5AC33AACA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1B0BB-6A92-6187-9296-44D1CA9E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83" y="1701225"/>
            <a:ext cx="9883997" cy="48924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867EF1-110B-C514-0D12-5F2BEFEBCF56}"/>
              </a:ext>
            </a:extLst>
          </p:cNvPr>
          <p:cNvSpPr/>
          <p:nvPr/>
        </p:nvSpPr>
        <p:spPr>
          <a:xfrm>
            <a:off x="2246581" y="777895"/>
            <a:ext cx="4774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: Maximum charge off are from either less experience or more than 10 years.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CA9097-D5ED-26FF-8839-792BD37AA49F}"/>
              </a:ext>
            </a:extLst>
          </p:cNvPr>
          <p:cNvSpPr/>
          <p:nvPr/>
        </p:nvSpPr>
        <p:spPr>
          <a:xfrm>
            <a:off x="5650315" y="1587613"/>
            <a:ext cx="464442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is only for charge Off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552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1567</TotalTime>
  <Words>1387</Words>
  <Application>Microsoft Office PowerPoint</Application>
  <PresentationFormat>Widescreen</PresentationFormat>
  <Paragraphs>127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Century Gothic</vt:lpstr>
      <vt:lpstr>Times New Roman</vt:lpstr>
      <vt:lpstr>Wingdings</vt:lpstr>
      <vt:lpstr>Wingdings 3</vt:lpstr>
      <vt:lpstr>Wisp</vt:lpstr>
      <vt:lpstr>            CASE STUDY</vt:lpstr>
      <vt:lpstr>PROBLEM STATEMENT:  </vt:lpstr>
      <vt:lpstr>PowerPoint Presentation</vt:lpstr>
      <vt:lpstr>APPROACH:</vt:lpstr>
      <vt:lpstr>ANALYSIS OF VARIABLES:</vt:lpstr>
      <vt:lpstr>VISUALISING AND SUMMARISING</vt:lpstr>
      <vt:lpstr>Data distribution by Grade </vt:lpstr>
      <vt:lpstr>Data distribution by Address State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EDA</vt:lpstr>
      <vt:lpstr>STRATEGIES TO OVERCOME LOAN DEFAULTERS: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creator>Microsoft account</dc:creator>
  <cp:lastModifiedBy>saman abbas</cp:lastModifiedBy>
  <cp:revision>58</cp:revision>
  <dcterms:created xsi:type="dcterms:W3CDTF">2023-10-09T10:40:14Z</dcterms:created>
  <dcterms:modified xsi:type="dcterms:W3CDTF">2023-10-10T19:42:37Z</dcterms:modified>
</cp:coreProperties>
</file>